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6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8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616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3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151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71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14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33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80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73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70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6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297DF-D612-204A-B465-0649AD9F4A03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484FA-B960-D242-AB7F-AC562E58F7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28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6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Directional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0424" y="2311400"/>
            <a:ext cx="3022600" cy="2260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14" y="2311400"/>
            <a:ext cx="3009900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969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Diffused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676" y="2570610"/>
            <a:ext cx="3136900" cy="2286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1800" y="2733054"/>
            <a:ext cx="30861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36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 Shadows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2995" b="1299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46875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9996" y="1654469"/>
            <a:ext cx="5016804" cy="460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421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13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Macintosh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Directional</vt:lpstr>
      <vt:lpstr>Diffused</vt:lpstr>
      <vt:lpstr>Cast Shadows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Turner, Sarah</dc:creator>
  <cp:lastModifiedBy>Turner, Sarah</cp:lastModifiedBy>
  <cp:revision>1</cp:revision>
  <dcterms:created xsi:type="dcterms:W3CDTF">2012-10-25T13:06:08Z</dcterms:created>
  <dcterms:modified xsi:type="dcterms:W3CDTF">2012-10-25T13:12:51Z</dcterms:modified>
</cp:coreProperties>
</file>